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66" r:id="rId2"/>
    <p:sldId id="265" r:id="rId3"/>
    <p:sldId id="262" r:id="rId4"/>
    <p:sldId id="259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96" y="432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2649-0D49-4270-976F-562233084606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4924-E789-496D-AFBF-DF113FB32F68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3930650" y="641350"/>
            <a:ext cx="914400" cy="91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6839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2649-0D49-4270-976F-562233084606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4924-E789-496D-AFBF-DF113FB32F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399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2649-0D49-4270-976F-562233084606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4924-E789-496D-AFBF-DF113FB32F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910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2649-0D49-4270-976F-562233084606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4924-E789-496D-AFBF-DF113FB32F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17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2649-0D49-4270-976F-562233084606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4924-E789-496D-AFBF-DF113FB32F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911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2649-0D49-4270-976F-562233084606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4924-E789-496D-AFBF-DF113FB32F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83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2649-0D49-4270-976F-562233084606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4924-E789-496D-AFBF-DF113FB32F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3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2649-0D49-4270-976F-562233084606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4924-E789-496D-AFBF-DF113FB32F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56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2649-0D49-4270-976F-562233084606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4924-E789-496D-AFBF-DF113FB32F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564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2649-0D49-4270-976F-562233084606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4924-E789-496D-AFBF-DF113FB32F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281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2649-0D49-4270-976F-562233084606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4924-E789-496D-AFBF-DF113FB32F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83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82649-0D49-4270-976F-562233084606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44924-E789-496D-AFBF-DF113FB32F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536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r>
              <a:rPr lang="es-MX" sz="6600" b="1" dirty="0" smtClean="0"/>
              <a:t>Mi robot personal</a:t>
            </a:r>
            <a:endParaRPr lang="es-MX" sz="6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¿Qué hace y cómo funciona?</a:t>
            </a:r>
            <a:endParaRPr lang="es-MX" sz="3200" dirty="0"/>
          </a:p>
        </p:txBody>
      </p:sp>
      <p:sp>
        <p:nvSpPr>
          <p:cNvPr id="5" name="Rectángulo redondeado 4"/>
          <p:cNvSpPr>
            <a:spLocks/>
          </p:cNvSpPr>
          <p:nvPr/>
        </p:nvSpPr>
        <p:spPr>
          <a:xfrm>
            <a:off x="108283" y="154355"/>
            <a:ext cx="8903369" cy="34099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MX" sz="1200" b="1" dirty="0">
                <a:solidFill>
                  <a:srgbClr val="A6A6A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Primaria Internacional SM </a:t>
            </a:r>
            <a:r>
              <a:rPr lang="es-MX" sz="1200" b="1" dirty="0" smtClean="0">
                <a:solidFill>
                  <a:srgbClr val="A6A6A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Informática </a:t>
            </a:r>
            <a:r>
              <a:rPr lang="es-MX" sz="1200" b="1" dirty="0">
                <a:solidFill>
                  <a:srgbClr val="A6A6A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					          </a:t>
            </a:r>
            <a:r>
              <a:rPr lang="es-MX" sz="1200" b="1" dirty="0" smtClean="0">
                <a:solidFill>
                  <a:srgbClr val="A6A6A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             3</a:t>
            </a:r>
            <a:endParaRPr lang="es-MX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4560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MX" sz="4400" dirty="0" smtClean="0">
                <a:latin typeface="+mn-lt"/>
              </a:rPr>
              <a:t>¿Qué presentaré?</a:t>
            </a:r>
            <a:endParaRPr lang="es-MX" sz="4400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006105"/>
            <a:ext cx="7886700" cy="4351338"/>
          </a:xfrm>
        </p:spPr>
        <p:txBody>
          <a:bodyPr>
            <a:normAutofit/>
          </a:bodyPr>
          <a:lstStyle/>
          <a:p>
            <a:r>
              <a:rPr lang="es-MX" sz="3200" dirty="0" smtClean="0"/>
              <a:t>Nombre de mi robot</a:t>
            </a:r>
          </a:p>
          <a:p>
            <a:r>
              <a:rPr lang="es-MX" sz="3200" dirty="0" smtClean="0"/>
              <a:t>Sus características</a:t>
            </a:r>
          </a:p>
          <a:p>
            <a:r>
              <a:rPr lang="es-MX" sz="3200" dirty="0" smtClean="0"/>
              <a:t>Las cosas que puede hacer</a:t>
            </a:r>
          </a:p>
          <a:p>
            <a:r>
              <a:rPr lang="es-MX" sz="3200" dirty="0" smtClean="0"/>
              <a:t>Un cuestionario</a:t>
            </a:r>
            <a:endParaRPr lang="es-MX" sz="3200" dirty="0"/>
          </a:p>
        </p:txBody>
      </p:sp>
      <p:sp>
        <p:nvSpPr>
          <p:cNvPr id="4" name="Rectángulo redondeado 3"/>
          <p:cNvSpPr>
            <a:spLocks/>
          </p:cNvSpPr>
          <p:nvPr/>
        </p:nvSpPr>
        <p:spPr>
          <a:xfrm>
            <a:off x="108283" y="154355"/>
            <a:ext cx="8903369" cy="34099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MX" sz="1200" b="1" dirty="0">
                <a:solidFill>
                  <a:srgbClr val="A6A6A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Primaria Internacional SM </a:t>
            </a:r>
            <a:r>
              <a:rPr lang="es-MX" sz="1200" b="1" dirty="0" smtClean="0">
                <a:solidFill>
                  <a:srgbClr val="A6A6A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Informática </a:t>
            </a:r>
            <a:r>
              <a:rPr lang="es-MX" sz="1200" b="1" dirty="0">
                <a:solidFill>
                  <a:srgbClr val="A6A6A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					          </a:t>
            </a:r>
            <a:r>
              <a:rPr lang="es-MX" sz="1200" b="1" dirty="0" smtClean="0">
                <a:solidFill>
                  <a:srgbClr val="A6A6A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             3</a:t>
            </a:r>
            <a:endParaRPr lang="es-MX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Este es mi </a:t>
            </a:r>
            <a:r>
              <a:rPr lang="es-MX" sz="3200" dirty="0" err="1" smtClean="0"/>
              <a:t>droide</a:t>
            </a:r>
            <a:r>
              <a:rPr lang="es-MX" sz="3200" dirty="0" smtClean="0"/>
              <a:t>.</a:t>
            </a:r>
          </a:p>
          <a:p>
            <a:r>
              <a:rPr lang="es-MX" sz="3200" dirty="0" smtClean="0"/>
              <a:t>Es un robot personal </a:t>
            </a:r>
            <a:br>
              <a:rPr lang="es-MX" sz="3200" dirty="0" smtClean="0"/>
            </a:br>
            <a:r>
              <a:rPr lang="es-MX" sz="3200" dirty="0" smtClean="0"/>
              <a:t>que puede volar.</a:t>
            </a:r>
          </a:p>
          <a:p>
            <a:r>
              <a:rPr lang="es-MX" sz="3200" dirty="0" smtClean="0"/>
              <a:t>Es accionado por un </a:t>
            </a:r>
            <a:br>
              <a:rPr lang="es-MX" sz="3200" dirty="0" smtClean="0"/>
            </a:br>
            <a:r>
              <a:rPr lang="es-MX" sz="3200" dirty="0" smtClean="0"/>
              <a:t>cerebro de computadora.</a:t>
            </a:r>
          </a:p>
          <a:p>
            <a:r>
              <a:rPr lang="es-MX" sz="3200" dirty="0" smtClean="0"/>
              <a:t>Arregla mi cuarto </a:t>
            </a:r>
            <a:br>
              <a:rPr lang="es-MX" sz="3200" dirty="0" smtClean="0"/>
            </a:br>
            <a:r>
              <a:rPr lang="es-MX" sz="3200" dirty="0" smtClean="0"/>
              <a:t>y hace mi tarea.</a:t>
            </a:r>
          </a:p>
          <a:p>
            <a:r>
              <a:rPr lang="es-MX" sz="3200" dirty="0"/>
              <a:t>¡</a:t>
            </a:r>
            <a:r>
              <a:rPr lang="es-MX" sz="3200" dirty="0" smtClean="0"/>
              <a:t>Es increíble!</a:t>
            </a:r>
            <a:endParaRPr lang="es-MX" sz="32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 </a:t>
            </a:r>
            <a:r>
              <a:rPr kumimoji="0" lang="es-MX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droide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25" y="3112136"/>
            <a:ext cx="1820124" cy="2061681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6492438" y="1411262"/>
            <a:ext cx="2574525" cy="100314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Un gran cerebro </a:t>
            </a:r>
            <a:br>
              <a:rPr lang="es-MX" dirty="0">
                <a:solidFill>
                  <a:schemeClr val="bg1"/>
                </a:solidFill>
              </a:rPr>
            </a:br>
            <a:r>
              <a:rPr lang="es-MX" dirty="0">
                <a:solidFill>
                  <a:schemeClr val="bg1"/>
                </a:solidFill>
              </a:rPr>
              <a:t>de computadora </a:t>
            </a:r>
            <a:br>
              <a:rPr lang="es-MX" dirty="0">
                <a:solidFill>
                  <a:schemeClr val="bg1"/>
                </a:solidFill>
              </a:rPr>
            </a:br>
            <a:r>
              <a:rPr lang="es-MX" dirty="0">
                <a:solidFill>
                  <a:schemeClr val="bg1"/>
                </a:solidFill>
              </a:rPr>
              <a:t>para hacer mi </a:t>
            </a:r>
            <a:r>
              <a:rPr lang="es-MX" dirty="0" smtClean="0">
                <a:solidFill>
                  <a:schemeClr val="bg1"/>
                </a:solidFill>
              </a:rPr>
              <a:t>tarea.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917913" y="5675390"/>
            <a:ext cx="2574525" cy="100314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Manos especiales para ordenar mi habitación.</a:t>
            </a:r>
          </a:p>
        </p:txBody>
      </p:sp>
      <p:cxnSp>
        <p:nvCxnSpPr>
          <p:cNvPr id="10" name="Conector recto 9"/>
          <p:cNvCxnSpPr>
            <a:endCxn id="8" idx="2"/>
          </p:cNvCxnSpPr>
          <p:nvPr/>
        </p:nvCxnSpPr>
        <p:spPr>
          <a:xfrm flipV="1">
            <a:off x="7279689" y="2414408"/>
            <a:ext cx="500012" cy="790431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 flipV="1">
            <a:off x="6338656" y="4625268"/>
            <a:ext cx="35511" cy="1050122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6492438" y="4648757"/>
            <a:ext cx="1297385" cy="1121901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redondeado 10"/>
          <p:cNvSpPr>
            <a:spLocks/>
          </p:cNvSpPr>
          <p:nvPr/>
        </p:nvSpPr>
        <p:spPr>
          <a:xfrm>
            <a:off x="120315" y="177811"/>
            <a:ext cx="8903369" cy="34099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MX" sz="1200" b="1" dirty="0">
                <a:solidFill>
                  <a:srgbClr val="A6A6A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Primaria Internacional SM </a:t>
            </a:r>
            <a:r>
              <a:rPr lang="es-MX" sz="1200" b="1" dirty="0" smtClean="0">
                <a:solidFill>
                  <a:srgbClr val="A6A6A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Informática </a:t>
            </a:r>
            <a:r>
              <a:rPr lang="es-MX" sz="1200" b="1" dirty="0">
                <a:solidFill>
                  <a:srgbClr val="A6A6A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					          </a:t>
            </a:r>
            <a:r>
              <a:rPr lang="es-MX" sz="1200" b="1" dirty="0" smtClean="0">
                <a:solidFill>
                  <a:srgbClr val="A6A6A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             3</a:t>
            </a:r>
            <a:endParaRPr lang="es-MX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704087" y="1629955"/>
            <a:ext cx="7596533" cy="3707682"/>
          </a:xfr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3200" dirty="0" smtClean="0"/>
              <a:t>¿Cuántas piernas tiene mi robot?</a:t>
            </a:r>
          </a:p>
          <a:p>
            <a:pPr indent="444500" algn="l"/>
            <a:r>
              <a:rPr lang="es-MX" sz="3200" dirty="0" smtClean="0">
                <a:solidFill>
                  <a:srgbClr val="FF00FF"/>
                </a:solidFill>
              </a:rPr>
              <a:t>Ninguna, porque él vuela.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3200" dirty="0" smtClean="0"/>
              <a:t>¿Por qué tiene una cabeza grande?</a:t>
            </a:r>
          </a:p>
          <a:p>
            <a:pPr marL="444500" algn="l"/>
            <a:r>
              <a:rPr lang="es-MX" sz="3200" dirty="0" smtClean="0">
                <a:solidFill>
                  <a:srgbClr val="FF00FF"/>
                </a:solidFill>
              </a:rPr>
              <a:t>Porque tiene un gran cerebro </a:t>
            </a:r>
            <a:br>
              <a:rPr lang="es-MX" sz="3200" dirty="0" smtClean="0">
                <a:solidFill>
                  <a:srgbClr val="FF00FF"/>
                </a:solidFill>
              </a:rPr>
            </a:br>
            <a:r>
              <a:rPr lang="es-MX" sz="3200" dirty="0" smtClean="0">
                <a:solidFill>
                  <a:srgbClr val="FF00FF"/>
                </a:solidFill>
              </a:rPr>
              <a:t>de computadora.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3200" dirty="0" smtClean="0"/>
              <a:t>¿Cómo me ayuda después de la escuela?</a:t>
            </a:r>
          </a:p>
          <a:p>
            <a:pPr indent="444500" algn="l"/>
            <a:r>
              <a:rPr lang="es-MX" sz="3200" dirty="0" smtClean="0">
                <a:solidFill>
                  <a:srgbClr val="FF00FF"/>
                </a:solidFill>
              </a:rPr>
              <a:t>Hace mi tarea.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Cuestionario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Rectángulo redondeado 5"/>
          <p:cNvSpPr>
            <a:spLocks/>
          </p:cNvSpPr>
          <p:nvPr/>
        </p:nvSpPr>
        <p:spPr>
          <a:xfrm>
            <a:off x="108283" y="154355"/>
            <a:ext cx="8903369" cy="34099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MX" sz="1200" b="1" dirty="0">
                <a:solidFill>
                  <a:srgbClr val="A6A6A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Primaria Internacional SM </a:t>
            </a:r>
            <a:r>
              <a:rPr lang="es-MX" sz="1200" b="1" dirty="0" smtClean="0">
                <a:solidFill>
                  <a:srgbClr val="A6A6A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Informática </a:t>
            </a:r>
            <a:r>
              <a:rPr lang="es-MX" sz="1200" b="1" dirty="0">
                <a:solidFill>
                  <a:srgbClr val="A6A6A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					          </a:t>
            </a:r>
            <a:r>
              <a:rPr lang="es-MX" sz="1200" b="1" dirty="0" smtClean="0">
                <a:solidFill>
                  <a:srgbClr val="A6A6A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             3</a:t>
            </a:r>
            <a:endParaRPr lang="es-MX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0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941288" y="2667906"/>
            <a:ext cx="6858000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3200" dirty="0" smtClean="0"/>
              <a:t>Gracias por ver mi presentación.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3200" dirty="0" smtClean="0"/>
              <a:t>Espero que lo hayas disfrutado.</a:t>
            </a:r>
            <a:endParaRPr lang="es-MX" sz="32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45167" y="7273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¡Gracias!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Rectángulo redondeado 5"/>
          <p:cNvSpPr>
            <a:spLocks/>
          </p:cNvSpPr>
          <p:nvPr/>
        </p:nvSpPr>
        <p:spPr>
          <a:xfrm>
            <a:off x="108283" y="154355"/>
            <a:ext cx="8903369" cy="34099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MX" sz="1200" b="1" dirty="0">
                <a:solidFill>
                  <a:srgbClr val="A6A6A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Primaria Internacional SM </a:t>
            </a:r>
            <a:r>
              <a:rPr lang="es-MX" sz="1200" b="1" dirty="0" smtClean="0">
                <a:solidFill>
                  <a:srgbClr val="A6A6A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Informática </a:t>
            </a:r>
            <a:r>
              <a:rPr lang="es-MX" sz="1200" b="1" dirty="0">
                <a:solidFill>
                  <a:srgbClr val="A6A6A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					          </a:t>
            </a:r>
            <a:r>
              <a:rPr lang="es-MX" sz="1200" b="1" dirty="0" smtClean="0">
                <a:solidFill>
                  <a:srgbClr val="A6A6A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             3</a:t>
            </a:r>
            <a:endParaRPr lang="es-MX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</TotalTime>
  <Words>110</Words>
  <Application>Microsoft Office PowerPoint</Application>
  <PresentationFormat>Presentación en pantalla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Verdana</vt:lpstr>
      <vt:lpstr>Tema de Office</vt:lpstr>
      <vt:lpstr>Mi robot personal</vt:lpstr>
      <vt:lpstr>¿Qué presentaré?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</dc:title>
  <dc:creator>Ady Gasca</dc:creator>
  <cp:lastModifiedBy>Gasca Guzmán, Adriana</cp:lastModifiedBy>
  <cp:revision>37</cp:revision>
  <dcterms:created xsi:type="dcterms:W3CDTF">2017-03-09T03:21:14Z</dcterms:created>
  <dcterms:modified xsi:type="dcterms:W3CDTF">2017-05-04T19:16:13Z</dcterms:modified>
</cp:coreProperties>
</file>